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058-5CD0-4655-9AE6-5A2083666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09C1-19EC-4D3F-B745-58229C861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81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D89-EDC3-4F65-B346-8716C602F114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81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A431-C0FE-410D-A941-A61BD093ECEC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5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0B27-E1A8-4422-AC9B-824945C5BC38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6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DCDB-0E60-46B3-877D-181EC5E1119D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74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77E8-8424-4347-8AF7-33B39482F116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88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F924-9E63-4B25-9DA2-849D7D49706F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4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CAAE-6F58-4C37-B152-8B32642CB5FD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11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1D13-EB33-4C99-ACA1-BDC0631733C1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A321-CA34-4685-B9EE-0B5D3DA40DE9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9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F77-BB29-42C5-831D-0F0BD117EA84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C7A6-B683-4DC3-94C8-00CD9BE159E4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EA6-0E36-4889-9E98-5048EEDEBB39}" type="datetime1">
              <a:rPr lang="cs-CZ" smtClean="0"/>
              <a:t>07.04.2021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78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F1F6-C225-4123-9399-F3687F105AAC}" type="datetime1">
              <a:rPr lang="cs-CZ" smtClean="0"/>
              <a:t>07.04.2021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5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44F-8258-4066-AE70-46F665608E58}" type="datetime1">
              <a:rPr lang="cs-CZ" smtClean="0"/>
              <a:t>07.04.2021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4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2506-DB98-4318-A9B4-221078D72673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29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8F06-23DE-49D6-891E-4E7CBE6262B9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1AFA-850D-414E-AB98-9DC7634EC2DF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© Jakub Kamenický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433981-66B0-42A8-A53C-3C45B55E8E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72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18943-3349-4685-B329-422C9D416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Poznávačka</a:t>
            </a:r>
            <a:r>
              <a:rPr lang="cs-CZ" dirty="0"/>
              <a:t> základních druhů ryb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537F4F-D6BA-4E07-ADF8-F85F7662B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Jakub Kamenický</a:t>
            </a:r>
          </a:p>
          <a:p>
            <a:r>
              <a:rPr lang="cs-CZ" dirty="0"/>
              <a:t>31.3.2021</a:t>
            </a:r>
          </a:p>
          <a:p>
            <a:r>
              <a:rPr lang="cs-CZ" dirty="0"/>
              <a:t>ČRS MO Pacov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39D04-106F-4474-9C7A-09EC7C14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Jakub Kamenický</a:t>
            </a:r>
          </a:p>
        </p:txBody>
      </p:sp>
      <p:pic>
        <p:nvPicPr>
          <p:cNvPr id="1026" name="Picture 2" descr="Návrh změn Stanov ČRS můžete připomínkovat do 29. 5. 2020 | ČRS SÚS">
            <a:extLst>
              <a:ext uri="{FF2B5EF4-FFF2-40B4-BE49-F238E27FC236}">
                <a16:creationId xmlns:a16="http://schemas.microsoft.com/office/drawing/2014/main" id="{0E00AA18-A634-4072-95A2-F0DB385A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64" y="4374163"/>
            <a:ext cx="2313112" cy="23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2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7B6CA-6174-4A13-9EED-17385B4D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Štika obecná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741640-1739-455E-88DF-50FEF683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1270000"/>
            <a:ext cx="7450666" cy="5588000"/>
          </a:xfrm>
        </p:spPr>
      </p:pic>
    </p:spTree>
    <p:extLst>
      <p:ext uri="{BB962C8B-B14F-4D97-AF65-F5344CB8AC3E}">
        <p14:creationId xmlns:p14="http://schemas.microsoft.com/office/powerpoint/2010/main" val="65002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14C57-968C-4352-9046-05BA10B5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Candát obecný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868E63-DE3D-4825-A3D2-229FCBDF7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9489"/>
            <a:ext cx="12191999" cy="4968239"/>
          </a:xfrm>
        </p:spPr>
      </p:pic>
    </p:spTree>
    <p:extLst>
      <p:ext uri="{BB962C8B-B14F-4D97-AF65-F5344CB8AC3E}">
        <p14:creationId xmlns:p14="http://schemas.microsoft.com/office/powerpoint/2010/main" val="388939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5E5A3-E0BE-4D21-AE26-EAFE0575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Okoun říční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2E14B4-21D1-40D2-BF2B-9CBFBFFB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" y="1270000"/>
            <a:ext cx="10977442" cy="5588000"/>
          </a:xfrm>
        </p:spPr>
      </p:pic>
    </p:spTree>
    <p:extLst>
      <p:ext uri="{BB962C8B-B14F-4D97-AF65-F5344CB8AC3E}">
        <p14:creationId xmlns:p14="http://schemas.microsoft.com/office/powerpoint/2010/main" val="226029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86511-1F6D-444C-877A-911C5479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Ježdík obecný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1C3A20-FD76-4E5B-B5C9-17E565753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3" y="1378163"/>
            <a:ext cx="8202715" cy="5475225"/>
          </a:xfrm>
        </p:spPr>
      </p:pic>
    </p:spTree>
    <p:extLst>
      <p:ext uri="{BB962C8B-B14F-4D97-AF65-F5344CB8AC3E}">
        <p14:creationId xmlns:p14="http://schemas.microsoft.com/office/powerpoint/2010/main" val="104216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7AD4D-4C13-43DD-9659-422FD388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Bolen dravý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C68A4B-DB78-4296-B27F-ED7B331E0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" y="1415578"/>
            <a:ext cx="12152918" cy="5098346"/>
          </a:xfrm>
        </p:spPr>
      </p:pic>
    </p:spTree>
    <p:extLst>
      <p:ext uri="{BB962C8B-B14F-4D97-AF65-F5344CB8AC3E}">
        <p14:creationId xmlns:p14="http://schemas.microsoft.com/office/powerpoint/2010/main" val="78921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850B2-5B36-4312-B89B-08190DC8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Sumec velký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57B0DA-E75B-4F3A-A3A1-4907EACE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25" y="1488281"/>
            <a:ext cx="8067751" cy="5381223"/>
          </a:xfrm>
        </p:spPr>
      </p:pic>
    </p:spTree>
    <p:extLst>
      <p:ext uri="{BB962C8B-B14F-4D97-AF65-F5344CB8AC3E}">
        <p14:creationId xmlns:p14="http://schemas.microsoft.com/office/powerpoint/2010/main" val="97238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42E-255E-4C51-93C6-424EBC99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Sumeček americký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43DC9D-A3FE-4ADB-9784-E8219F1B5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278"/>
            <a:ext cx="12192000" cy="5390722"/>
          </a:xfrm>
        </p:spPr>
      </p:pic>
    </p:spTree>
    <p:extLst>
      <p:ext uri="{BB962C8B-B14F-4D97-AF65-F5344CB8AC3E}">
        <p14:creationId xmlns:p14="http://schemas.microsoft.com/office/powerpoint/2010/main" val="257782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4DEB7-94F3-4898-A84C-D21E94B5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Plotice obecná</a:t>
            </a:r>
          </a:p>
        </p:txBody>
      </p:sp>
      <p:pic>
        <p:nvPicPr>
          <p:cNvPr id="5" name="Zástupný obsah 4" descr="Obsah obrázku ryba&#10;&#10;Popis byl vytvořen automaticky">
            <a:extLst>
              <a:ext uri="{FF2B5EF4-FFF2-40B4-BE49-F238E27FC236}">
                <a16:creationId xmlns:a16="http://schemas.microsoft.com/office/drawing/2014/main" id="{D5BA45F1-1D4C-4BEE-B41B-A94555C6E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9" y="1343465"/>
            <a:ext cx="9354242" cy="6217712"/>
          </a:xfrm>
        </p:spPr>
      </p:pic>
    </p:spTree>
    <p:extLst>
      <p:ext uri="{BB962C8B-B14F-4D97-AF65-F5344CB8AC3E}">
        <p14:creationId xmlns:p14="http://schemas.microsoft.com/office/powerpoint/2010/main" val="188473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7E4A4-25C7-4FF5-8F31-C2383BAA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Perlín </a:t>
            </a:r>
            <a:r>
              <a:rPr lang="cs-CZ" dirty="0" err="1"/>
              <a:t>ostrobřichý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DB7FBC8-4A95-4406-8672-157015CA6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0" y="1293322"/>
            <a:ext cx="10586461" cy="5564678"/>
          </a:xfrm>
        </p:spPr>
      </p:pic>
    </p:spTree>
    <p:extLst>
      <p:ext uri="{BB962C8B-B14F-4D97-AF65-F5344CB8AC3E}">
        <p14:creationId xmlns:p14="http://schemas.microsoft.com/office/powerpoint/2010/main" val="128178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9C06B-1A6A-4977-B3A9-1A1091AE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Úhoř říční</a:t>
            </a:r>
          </a:p>
        </p:txBody>
      </p:sp>
      <p:pic>
        <p:nvPicPr>
          <p:cNvPr id="5" name="Zástupný obsah 4" descr="Obsah obrázku tráva, exteriér&#10;&#10;Popis byl vytvořen automaticky">
            <a:extLst>
              <a:ext uri="{FF2B5EF4-FFF2-40B4-BE49-F238E27FC236}">
                <a16:creationId xmlns:a16="http://schemas.microsoft.com/office/drawing/2014/main" id="{8946440C-A790-484A-8F9E-D50329755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42" y="1270000"/>
            <a:ext cx="8434717" cy="5588000"/>
          </a:xfrm>
        </p:spPr>
      </p:pic>
    </p:spTree>
    <p:extLst>
      <p:ext uri="{BB962C8B-B14F-4D97-AF65-F5344CB8AC3E}">
        <p14:creationId xmlns:p14="http://schemas.microsoft.com/office/powerpoint/2010/main" val="25584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23F5-3331-4DE3-90F7-11260327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Kapr obecný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EBDE5A2-B0F1-4AD6-BB12-14120620D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7" y="1324204"/>
            <a:ext cx="7943247" cy="5533796"/>
          </a:xfrm>
        </p:spPr>
      </p:pic>
    </p:spTree>
    <p:extLst>
      <p:ext uri="{BB962C8B-B14F-4D97-AF65-F5344CB8AC3E}">
        <p14:creationId xmlns:p14="http://schemas.microsoft.com/office/powerpoint/2010/main" val="274035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06CB2-424D-4944-8C65-9D5CC41E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Pstruh obecný (forma potoční)</a:t>
            </a:r>
          </a:p>
        </p:txBody>
      </p:sp>
      <p:pic>
        <p:nvPicPr>
          <p:cNvPr id="5" name="Zástupný obsah 4" descr="Obsah obrázku tráva, máloostné ryby, ryba, rybník&#10;&#10;Popis byl vytvořen automaticky">
            <a:extLst>
              <a:ext uri="{FF2B5EF4-FFF2-40B4-BE49-F238E27FC236}">
                <a16:creationId xmlns:a16="http://schemas.microsoft.com/office/drawing/2014/main" id="{D787CA2A-FA51-438F-A660-6AC013438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0" y="1270000"/>
            <a:ext cx="10278740" cy="5588000"/>
          </a:xfrm>
        </p:spPr>
      </p:pic>
    </p:spTree>
    <p:extLst>
      <p:ext uri="{BB962C8B-B14F-4D97-AF65-F5344CB8AC3E}">
        <p14:creationId xmlns:p14="http://schemas.microsoft.com/office/powerpoint/2010/main" val="1162645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E060F-4DA1-4447-BBF0-ED98907B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Pstruh duhový</a:t>
            </a:r>
          </a:p>
        </p:txBody>
      </p:sp>
      <p:pic>
        <p:nvPicPr>
          <p:cNvPr id="5" name="Zástupný obsah 4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8D68D06C-8722-4EC3-8E6C-E8467F1E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18" y="1355726"/>
            <a:ext cx="7336365" cy="5502274"/>
          </a:xfrm>
        </p:spPr>
      </p:pic>
    </p:spTree>
    <p:extLst>
      <p:ext uri="{BB962C8B-B14F-4D97-AF65-F5344CB8AC3E}">
        <p14:creationId xmlns:p14="http://schemas.microsoft.com/office/powerpoint/2010/main" val="417043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673E1-9412-4D7E-A20A-B6D93203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Siven americký</a:t>
            </a:r>
          </a:p>
        </p:txBody>
      </p:sp>
      <p:pic>
        <p:nvPicPr>
          <p:cNvPr id="5" name="Zástupný obsah 4" descr="Obsah obrázku ryba&#10;&#10;Popis byl vytvořen automaticky">
            <a:extLst>
              <a:ext uri="{FF2B5EF4-FFF2-40B4-BE49-F238E27FC236}">
                <a16:creationId xmlns:a16="http://schemas.microsoft.com/office/drawing/2014/main" id="{6DD48C0C-02B0-49EF-9363-25D0CDA19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8" y="1270000"/>
            <a:ext cx="8692444" cy="5588000"/>
          </a:xfrm>
        </p:spPr>
      </p:pic>
    </p:spTree>
    <p:extLst>
      <p:ext uri="{BB962C8B-B14F-4D97-AF65-F5344CB8AC3E}">
        <p14:creationId xmlns:p14="http://schemas.microsoft.com/office/powerpoint/2010/main" val="366269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490E6-6D0C-46CF-8F85-7A9BA275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Lipan podhorní</a:t>
            </a:r>
          </a:p>
        </p:txBody>
      </p:sp>
      <p:pic>
        <p:nvPicPr>
          <p:cNvPr id="5" name="Zástupný obsah 4" descr="Obsah obrázku tráva, exteriér, ryba, máloostné ryby&#10;&#10;Popis byl vytvořen automaticky">
            <a:extLst>
              <a:ext uri="{FF2B5EF4-FFF2-40B4-BE49-F238E27FC236}">
                <a16:creationId xmlns:a16="http://schemas.microsoft.com/office/drawing/2014/main" id="{AC5D6EF2-2D4E-442F-89B4-920D41FF2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1" y="1270000"/>
            <a:ext cx="9471659" cy="5588000"/>
          </a:xfrm>
        </p:spPr>
      </p:pic>
    </p:spTree>
    <p:extLst>
      <p:ext uri="{BB962C8B-B14F-4D97-AF65-F5344CB8AC3E}">
        <p14:creationId xmlns:p14="http://schemas.microsoft.com/office/powerpoint/2010/main" val="298662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49AA9-51BA-4980-87C3-7CAF0B11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Parma obecná</a:t>
            </a:r>
          </a:p>
        </p:txBody>
      </p:sp>
      <p:pic>
        <p:nvPicPr>
          <p:cNvPr id="5" name="Zástupný obsah 4" descr="Obsah obrázku ryba&#10;&#10;Popis byl vytvořen automaticky">
            <a:extLst>
              <a:ext uri="{FF2B5EF4-FFF2-40B4-BE49-F238E27FC236}">
                <a16:creationId xmlns:a16="http://schemas.microsoft.com/office/drawing/2014/main" id="{A6C8F8B7-14DA-4CCD-AE7D-7FC2170CD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0" y="1270000"/>
            <a:ext cx="11144160" cy="5588000"/>
          </a:xfrm>
        </p:spPr>
      </p:pic>
    </p:spTree>
    <p:extLst>
      <p:ext uri="{BB962C8B-B14F-4D97-AF65-F5344CB8AC3E}">
        <p14:creationId xmlns:p14="http://schemas.microsoft.com/office/powerpoint/2010/main" val="324370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819C3-7AF2-4055-B6A0-0CACA06D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Hrouzek obecný</a:t>
            </a:r>
          </a:p>
        </p:txBody>
      </p:sp>
      <p:pic>
        <p:nvPicPr>
          <p:cNvPr id="9" name="Zástupný obsah 8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E6997D2F-A9D7-45C9-8127-9AE1F3CF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6" y="1270000"/>
            <a:ext cx="10164968" cy="5588000"/>
          </a:xfrm>
        </p:spPr>
      </p:pic>
    </p:spTree>
    <p:extLst>
      <p:ext uri="{BB962C8B-B14F-4D97-AF65-F5344CB8AC3E}">
        <p14:creationId xmlns:p14="http://schemas.microsoft.com/office/powerpoint/2010/main" val="3114311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A28A0-3CFE-4536-9E11-7DC209BF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Cejn velký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55742-D72A-4248-9305-06EE766F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ryba, máloostné ryby, plavání&#10;&#10;Popis byl vytvořen automaticky">
            <a:extLst>
              <a:ext uri="{FF2B5EF4-FFF2-40B4-BE49-F238E27FC236}">
                <a16:creationId xmlns:a16="http://schemas.microsoft.com/office/drawing/2014/main" id="{83178D6E-87FD-4E82-B160-0710AACD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41" y="1192179"/>
            <a:ext cx="8278518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9877A-5E9D-4034-B72A-14B1CAE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Cejnek malý</a:t>
            </a:r>
          </a:p>
        </p:txBody>
      </p:sp>
      <p:pic>
        <p:nvPicPr>
          <p:cNvPr id="5" name="Zástupný obsah 4" descr="Obsah obrázku země, ryba, máloostné ryby, ostnoploutvé ryby&#10;&#10;Popis byl vytvořen automaticky">
            <a:extLst>
              <a:ext uri="{FF2B5EF4-FFF2-40B4-BE49-F238E27FC236}">
                <a16:creationId xmlns:a16="http://schemas.microsoft.com/office/drawing/2014/main" id="{4C0F628B-65FD-4306-920F-3E3773F1F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72" y="1295924"/>
            <a:ext cx="7793056" cy="5844792"/>
          </a:xfrm>
        </p:spPr>
      </p:pic>
    </p:spTree>
    <p:extLst>
      <p:ext uri="{BB962C8B-B14F-4D97-AF65-F5344CB8AC3E}">
        <p14:creationId xmlns:p14="http://schemas.microsoft.com/office/powerpoint/2010/main" val="777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2A1DC-FD4D-419E-8907-F1EF1880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65AE08-9112-4491-B8A5-50BA28081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5324"/>
          <a:stretch/>
        </p:blipFill>
        <p:spPr>
          <a:xfrm>
            <a:off x="979151" y="0"/>
            <a:ext cx="10233698" cy="6858000"/>
          </a:xfrm>
        </p:spPr>
      </p:pic>
    </p:spTree>
    <p:extLst>
      <p:ext uri="{BB962C8B-B14F-4D97-AF65-F5344CB8AC3E}">
        <p14:creationId xmlns:p14="http://schemas.microsoft.com/office/powerpoint/2010/main" val="394202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AA97A-F905-4592-802A-3FD2B7E9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Karas obecný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863BDE-52EE-424F-9826-11C854BAB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69" y="1406443"/>
            <a:ext cx="9187662" cy="5451557"/>
          </a:xfrm>
        </p:spPr>
      </p:pic>
    </p:spTree>
    <p:extLst>
      <p:ext uri="{BB962C8B-B14F-4D97-AF65-F5344CB8AC3E}">
        <p14:creationId xmlns:p14="http://schemas.microsoft.com/office/powerpoint/2010/main" val="8272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1E76-709F-4523-A4AB-DAB7119B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Karas stříbřitý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F31EB9-9C0E-4C1A-A60A-23FEECF13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270000"/>
            <a:ext cx="8381999" cy="5588000"/>
          </a:xfrm>
        </p:spPr>
      </p:pic>
    </p:spTree>
    <p:extLst>
      <p:ext uri="{BB962C8B-B14F-4D97-AF65-F5344CB8AC3E}">
        <p14:creationId xmlns:p14="http://schemas.microsoft.com/office/powerpoint/2010/main" val="22397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F44A2-6C23-4379-95A5-B9F96DED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Lín obecný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FD4274-1A4D-4E12-855D-1D96EF8E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9" y="1270000"/>
            <a:ext cx="10113503" cy="5590081"/>
          </a:xfrm>
        </p:spPr>
      </p:pic>
    </p:spTree>
    <p:extLst>
      <p:ext uri="{BB962C8B-B14F-4D97-AF65-F5344CB8AC3E}">
        <p14:creationId xmlns:p14="http://schemas.microsoft.com/office/powerpoint/2010/main" val="2785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C5357-006C-4127-99CB-05D0ECF0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Amur bílý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0094F12-1DDD-412E-B161-04A5EAA33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80" y="1270000"/>
            <a:ext cx="8387241" cy="5588000"/>
          </a:xfrm>
        </p:spPr>
      </p:pic>
    </p:spTree>
    <p:extLst>
      <p:ext uri="{BB962C8B-B14F-4D97-AF65-F5344CB8AC3E}">
        <p14:creationId xmlns:p14="http://schemas.microsoft.com/office/powerpoint/2010/main" val="68882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92DD7-DBF3-4407-BA89-01882D62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Tolstolobik bílý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9D98D8-1BF0-4FE0-9179-8C7FCCCAD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55" y="1270000"/>
            <a:ext cx="8474691" cy="5588000"/>
          </a:xfrm>
        </p:spPr>
      </p:pic>
    </p:spTree>
    <p:extLst>
      <p:ext uri="{BB962C8B-B14F-4D97-AF65-F5344CB8AC3E}">
        <p14:creationId xmlns:p14="http://schemas.microsoft.com/office/powerpoint/2010/main" val="320931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BF9A5-CBE4-460A-AF4D-3CF2729A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Tolstolobec</a:t>
            </a:r>
            <a:r>
              <a:rPr lang="cs-CZ" dirty="0"/>
              <a:t> pestrý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CE579D-EA45-4DE3-BF0D-E7617334C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31" y="1340456"/>
            <a:ext cx="8174139" cy="5517544"/>
          </a:xfrm>
        </p:spPr>
      </p:pic>
    </p:spTree>
    <p:extLst>
      <p:ext uri="{BB962C8B-B14F-4D97-AF65-F5344CB8AC3E}">
        <p14:creationId xmlns:p14="http://schemas.microsoft.com/office/powerpoint/2010/main" val="39760374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67</Words>
  <Application>Microsoft Office PowerPoint</Application>
  <PresentationFormat>Širokoúhlá obrazovka</PresentationFormat>
  <Paragraphs>30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Fazeta</vt:lpstr>
      <vt:lpstr>Poznávačka základních druhů ryb</vt:lpstr>
      <vt:lpstr>Kapr obecný</vt:lpstr>
      <vt:lpstr>Prezentace aplikace PowerPoint</vt:lpstr>
      <vt:lpstr>Karas obecný</vt:lpstr>
      <vt:lpstr>Karas stříbřitý</vt:lpstr>
      <vt:lpstr>Lín obecný</vt:lpstr>
      <vt:lpstr>Amur bílý</vt:lpstr>
      <vt:lpstr>Tolstolobik bílý</vt:lpstr>
      <vt:lpstr>Tolstolobec pestrý</vt:lpstr>
      <vt:lpstr>Štika obecná</vt:lpstr>
      <vt:lpstr>Candát obecný</vt:lpstr>
      <vt:lpstr>Okoun říční</vt:lpstr>
      <vt:lpstr>Ježdík obecný</vt:lpstr>
      <vt:lpstr>Bolen dravý</vt:lpstr>
      <vt:lpstr>Sumec velký</vt:lpstr>
      <vt:lpstr>Sumeček americký</vt:lpstr>
      <vt:lpstr>Plotice obecná</vt:lpstr>
      <vt:lpstr>Perlín ostrobřichý</vt:lpstr>
      <vt:lpstr>Úhoř říční</vt:lpstr>
      <vt:lpstr>Pstruh obecný (forma potoční)</vt:lpstr>
      <vt:lpstr>Pstruh duhový</vt:lpstr>
      <vt:lpstr>Siven americký</vt:lpstr>
      <vt:lpstr>Lipan podhorní</vt:lpstr>
      <vt:lpstr>Parma obecná</vt:lpstr>
      <vt:lpstr>Hrouzek obecný</vt:lpstr>
      <vt:lpstr>Cejn velký</vt:lpstr>
      <vt:lpstr>Cejnek malý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Poznávačka základních druhů ryb</dc:title>
  <dc:creator>Kamenicky Jakub</dc:creator>
  <cp:lastModifiedBy>Kamenicky Jakub</cp:lastModifiedBy>
  <cp:revision>11</cp:revision>
  <dcterms:created xsi:type="dcterms:W3CDTF">2021-03-31T07:26:18Z</dcterms:created>
  <dcterms:modified xsi:type="dcterms:W3CDTF">2021-04-07T12:20:53Z</dcterms:modified>
</cp:coreProperties>
</file>